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2646799-8A19-4BB3-AB26-87FE680F7CB1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8406B960-894E-4894-9600-B88871F9AF8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6799-8A19-4BB3-AB26-87FE680F7CB1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B960-894E-4894-9600-B88871F9AF8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6799-8A19-4BB3-AB26-87FE680F7CB1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B960-894E-4894-9600-B88871F9AF8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6799-8A19-4BB3-AB26-87FE680F7CB1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B960-894E-4894-9600-B88871F9AF8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6799-8A19-4BB3-AB26-87FE680F7CB1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B960-894E-4894-9600-B88871F9AF8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6799-8A19-4BB3-AB26-87FE680F7CB1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B960-894E-4894-9600-B88871F9AF88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6799-8A19-4BB3-AB26-87FE680F7CB1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B960-894E-4894-9600-B88871F9AF88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6799-8A19-4BB3-AB26-87FE680F7CB1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B960-894E-4894-9600-B88871F9AF8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6799-8A19-4BB3-AB26-87FE680F7CB1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6B960-894E-4894-9600-B88871F9AF8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2646799-8A19-4BB3-AB26-87FE680F7CB1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8406B960-894E-4894-9600-B88871F9AF8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2646799-8A19-4BB3-AB26-87FE680F7CB1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8406B960-894E-4894-9600-B88871F9AF88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2646799-8A19-4BB3-AB26-87FE680F7CB1}" type="datetimeFigureOut">
              <a:rPr lang="es-CL" smtClean="0"/>
              <a:t>17-05-2020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406B960-894E-4894-9600-B88871F9AF88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convivenciaescoalarellenmaipu@gam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30707" y="0"/>
            <a:ext cx="7772400" cy="1087181"/>
          </a:xfrm>
        </p:spPr>
        <p:txBody>
          <a:bodyPr/>
          <a:lstStyle/>
          <a:p>
            <a:r>
              <a:rPr lang="es-CL" b="1" u="sng" dirty="0" smtClean="0"/>
              <a:t>COMUNICADO</a:t>
            </a:r>
            <a:endParaRPr lang="es-CL" b="1" u="sng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836712"/>
            <a:ext cx="7200800" cy="5472608"/>
          </a:xfrm>
        </p:spPr>
        <p:txBody>
          <a:bodyPr>
            <a:normAutofit fontScale="62500" lnSpcReduction="20000"/>
          </a:bodyPr>
          <a:lstStyle/>
          <a:p>
            <a:r>
              <a:rPr lang="es-CL" sz="1600" dirty="0" smtClean="0"/>
              <a:t>                                                                                     </a:t>
            </a:r>
          </a:p>
          <a:p>
            <a:r>
              <a:rPr lang="es-CL" sz="1600" dirty="0"/>
              <a:t> </a:t>
            </a:r>
            <a:r>
              <a:rPr lang="es-CL" sz="1600" dirty="0" smtClean="0"/>
              <a:t>                                                                                                </a:t>
            </a:r>
            <a:r>
              <a:rPr lang="es-CL" sz="1600" dirty="0" smtClean="0"/>
              <a:t>                                                          Domingo 17 de Mayo de </a:t>
            </a:r>
            <a:r>
              <a:rPr lang="es-CL" sz="1600" dirty="0" smtClean="0"/>
              <a:t>2020 </a:t>
            </a:r>
          </a:p>
          <a:p>
            <a:endParaRPr lang="es-CL" sz="1200" dirty="0" smtClean="0"/>
          </a:p>
          <a:p>
            <a:r>
              <a:rPr lang="es-CL" sz="2000" dirty="0" smtClean="0"/>
              <a:t>Estimada Comunidad Educativa, junto con saludar y esperando </a:t>
            </a:r>
            <a:r>
              <a:rPr lang="es-CL" sz="2000" dirty="0" smtClean="0"/>
              <a:t>que </a:t>
            </a:r>
            <a:r>
              <a:rPr lang="es-CL" sz="2000" dirty="0" smtClean="0"/>
              <a:t>cada uno de ustedes se encuentre </a:t>
            </a:r>
            <a:r>
              <a:rPr lang="es-CL" sz="2000" dirty="0" smtClean="0"/>
              <a:t>bien</a:t>
            </a:r>
            <a:r>
              <a:rPr lang="es-CL" sz="2000" dirty="0"/>
              <a:t> </a:t>
            </a:r>
            <a:r>
              <a:rPr lang="es-CL" sz="2000" dirty="0" smtClean="0"/>
              <a:t>junto a sus familias.</a:t>
            </a:r>
            <a:endParaRPr lang="es-CL" sz="2000" dirty="0" smtClean="0"/>
          </a:p>
          <a:p>
            <a:pPr algn="just"/>
            <a:endParaRPr lang="es-CL" sz="1200" dirty="0" smtClean="0"/>
          </a:p>
          <a:p>
            <a:r>
              <a:rPr lang="es-CL" sz="1900" b="1" u="sng" dirty="0" smtClean="0"/>
              <a:t>Comunicamos el protocolo de actuación de nuestro colegio Ellen College Maipú</a:t>
            </a:r>
          </a:p>
          <a:p>
            <a:r>
              <a:rPr lang="es-CL" sz="2000" b="1" u="sng" dirty="0" smtClean="0"/>
              <a:t>Frente al Estado de</a:t>
            </a:r>
            <a:r>
              <a:rPr lang="es-CL" sz="2000" b="1" u="sng" dirty="0" smtClean="0"/>
              <a:t> Cuarentena Total en todo Santiago, por Covid-19</a:t>
            </a:r>
          </a:p>
          <a:p>
            <a:r>
              <a:rPr lang="es-CL" sz="2000" b="1" u="sng" dirty="0" smtClean="0"/>
              <a:t>Decretado por las </a:t>
            </a:r>
            <a:r>
              <a:rPr lang="es-CL" sz="2000" b="1" u="sng" dirty="0" smtClean="0"/>
              <a:t>Autoridades de Salud</a:t>
            </a:r>
            <a:r>
              <a:rPr lang="es-CL" sz="2000" dirty="0" smtClean="0"/>
              <a:t>.</a:t>
            </a:r>
          </a:p>
          <a:p>
            <a:pPr algn="just"/>
            <a:endParaRPr lang="es-CL" sz="1200" dirty="0"/>
          </a:p>
          <a:p>
            <a:pPr algn="just"/>
            <a:r>
              <a:rPr lang="es-CL" sz="2000" dirty="0" smtClean="0"/>
              <a:t>1.- La entrega de todo material y/o documento de manera física, desde el día lunes 18 de Mayo en adelante, se mantendrá suspendido, hasta nuevo aviso. </a:t>
            </a:r>
          </a:p>
          <a:p>
            <a:pPr algn="just"/>
            <a:endParaRPr lang="es-CL" sz="1200" dirty="0"/>
          </a:p>
          <a:p>
            <a:pPr algn="just"/>
            <a:r>
              <a:rPr lang="es-CL" sz="2100" dirty="0"/>
              <a:t>2</a:t>
            </a:r>
            <a:r>
              <a:rPr lang="es-CL" sz="2100" dirty="0" smtClean="0"/>
              <a:t>.- Como </a:t>
            </a:r>
            <a:r>
              <a:rPr lang="es-CL" sz="2100" dirty="0"/>
              <a:t>colegio seguimos comprometidos con toda nuestra </a:t>
            </a:r>
            <a:r>
              <a:rPr lang="es-CL" sz="2100" dirty="0" smtClean="0"/>
              <a:t>comunidad, por lo cual:</a:t>
            </a:r>
          </a:p>
          <a:p>
            <a:pPr algn="just"/>
            <a:endParaRPr lang="es-CL" sz="1300" dirty="0"/>
          </a:p>
          <a:p>
            <a:pPr algn="just"/>
            <a:r>
              <a:rPr lang="es-CL" sz="2000" dirty="0" smtClean="0"/>
              <a:t>a) La metodología de trabajo pedagógica que implementamos, para ir en apoyo desde el colegio al hogar, se mantendrá con la misma estructura, a </a:t>
            </a:r>
            <a:r>
              <a:rPr lang="es-CL" sz="2000" smtClean="0"/>
              <a:t>través de, </a:t>
            </a:r>
            <a:r>
              <a:rPr lang="es-CL" sz="2000" dirty="0" smtClean="0"/>
              <a:t>la plataforma Webclass, con apoyo desde correos electrónicos  y </a:t>
            </a:r>
            <a:r>
              <a:rPr lang="es-CL" sz="2000" dirty="0" err="1" smtClean="0"/>
              <a:t>WhatsApp</a:t>
            </a:r>
            <a:r>
              <a:rPr lang="es-CL" sz="2000" dirty="0"/>
              <a:t> </a:t>
            </a:r>
            <a:r>
              <a:rPr lang="es-CL" sz="2000" dirty="0" smtClean="0"/>
              <a:t>por parte de nuestros docentes. </a:t>
            </a:r>
          </a:p>
          <a:p>
            <a:pPr algn="just"/>
            <a:endParaRPr lang="es-CL" sz="1100" dirty="0"/>
          </a:p>
          <a:p>
            <a:pPr algn="just"/>
            <a:r>
              <a:rPr lang="es-CL" sz="2000" dirty="0"/>
              <a:t>b) </a:t>
            </a:r>
            <a:r>
              <a:rPr lang="es-CL" sz="2000" dirty="0" smtClean="0"/>
              <a:t>Realizaremos turnos </a:t>
            </a:r>
            <a:r>
              <a:rPr lang="es-CL" sz="2000" dirty="0"/>
              <a:t>éticos exclusivos, para hacer entrega de las canastas de alimentación Junaeb y Vacunación. Ambas fechas se darán a conocer con anterioridad. </a:t>
            </a:r>
          </a:p>
          <a:p>
            <a:pPr algn="just"/>
            <a:endParaRPr lang="es-CL" sz="1100" dirty="0" smtClean="0"/>
          </a:p>
          <a:p>
            <a:pPr algn="just"/>
            <a:r>
              <a:rPr lang="es-CL" sz="2000" dirty="0"/>
              <a:t>c</a:t>
            </a:r>
            <a:r>
              <a:rPr lang="es-CL" sz="2000" dirty="0" smtClean="0"/>
              <a:t>) Incorporamos Apoyo </a:t>
            </a:r>
            <a:r>
              <a:rPr lang="es-CL" sz="2000" dirty="0"/>
              <a:t>P</a:t>
            </a:r>
            <a:r>
              <a:rPr lang="es-CL" sz="2000" dirty="0" smtClean="0"/>
              <a:t>sicológico y/o Emocional a distancia, por parte de nuestra psicóloga y Encargada de Convivencia Escolar Srta. Sandra Bravo, a través del correo electrónico: </a:t>
            </a:r>
            <a:r>
              <a:rPr lang="es-CL" sz="2000" dirty="0" smtClean="0">
                <a:hlinkClick r:id="rId2"/>
              </a:rPr>
              <a:t>convivenciaescoalarellenmaipu@gamil.com</a:t>
            </a:r>
            <a:r>
              <a:rPr lang="es-CL" sz="2000" dirty="0" smtClean="0"/>
              <a:t> o al teléfono: +56939473543.</a:t>
            </a:r>
          </a:p>
          <a:p>
            <a:pPr algn="just"/>
            <a:endParaRPr lang="es-CL" sz="1100" dirty="0"/>
          </a:p>
          <a:p>
            <a:pPr algn="just"/>
            <a:r>
              <a:rPr lang="es-CL" sz="2000" dirty="0" smtClean="0"/>
              <a:t>3.- Ante cualquier duda y/o consulta, la puede realizar al correo electrónico: utpellencollegemaipu@gmail.com .</a:t>
            </a:r>
          </a:p>
          <a:p>
            <a:pPr algn="just"/>
            <a:endParaRPr lang="es-CL" sz="1300" dirty="0" smtClean="0"/>
          </a:p>
          <a:p>
            <a:pPr algn="just"/>
            <a:r>
              <a:rPr lang="es-CL" sz="2100" dirty="0" smtClean="0"/>
              <a:t>Saludos cordiales, </a:t>
            </a:r>
          </a:p>
          <a:p>
            <a:r>
              <a:rPr lang="es-CL" sz="2100" dirty="0" smtClean="0"/>
              <a:t> </a:t>
            </a:r>
            <a:r>
              <a:rPr lang="es-ES" sz="2000" dirty="0" smtClean="0"/>
              <a:t>DIRECCION</a:t>
            </a:r>
            <a:r>
              <a:rPr lang="es-ES" sz="2000" dirty="0"/>
              <a:t> </a:t>
            </a:r>
            <a:endParaRPr lang="es-CL" sz="2000" dirty="0"/>
          </a:p>
        </p:txBody>
      </p:sp>
      <p:pic>
        <p:nvPicPr>
          <p:cNvPr id="4" name="3 Imagen" descr="C:\Users\Ellen College\Desktop\logo-maipu-400x40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6632"/>
            <a:ext cx="1008112" cy="847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678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153</TotalTime>
  <Words>244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Chincheta</vt:lpstr>
      <vt:lpstr>COMUNICADO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COMUNICADO</dc:title>
  <dc:creator>Windows User</dc:creator>
  <cp:lastModifiedBy>Windows User</cp:lastModifiedBy>
  <cp:revision>13</cp:revision>
  <dcterms:created xsi:type="dcterms:W3CDTF">2020-04-13T14:10:54Z</dcterms:created>
  <dcterms:modified xsi:type="dcterms:W3CDTF">2020-05-18T02:17:39Z</dcterms:modified>
</cp:coreProperties>
</file>