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044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707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301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49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95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10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628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916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406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63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511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9C7BA-4DDA-4279-9E81-3CE737F953CA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0C8B-69BA-43CC-877D-8FC096BE05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259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tpellencollegemaipu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" y="1340768"/>
            <a:ext cx="9133414" cy="5805264"/>
          </a:xfrm>
        </p:spPr>
        <p:txBody>
          <a:bodyPr>
            <a:normAutofit/>
          </a:bodyPr>
          <a:lstStyle/>
          <a:p>
            <a:r>
              <a:rPr lang="es-CL" sz="2800" dirty="0" smtClean="0">
                <a:solidFill>
                  <a:srgbClr val="002060"/>
                </a:solidFill>
              </a:rPr>
              <a:t>Estimados apoderados, junto con saludar y esperando que se encuentren muy bien, informo que:</a:t>
            </a:r>
          </a:p>
          <a:p>
            <a:endParaRPr lang="es-CL" sz="800" dirty="0" smtClean="0">
              <a:solidFill>
                <a:srgbClr val="002060"/>
              </a:solidFill>
            </a:endParaRPr>
          </a:p>
          <a:p>
            <a:r>
              <a:rPr lang="es-CL" sz="2800" dirty="0" smtClean="0">
                <a:solidFill>
                  <a:srgbClr val="002060"/>
                </a:solidFill>
              </a:rPr>
              <a:t>El próximo día </a:t>
            </a:r>
            <a:r>
              <a:rPr lang="es-CL" sz="2800" b="1" u="sng" dirty="0" smtClean="0">
                <a:solidFill>
                  <a:srgbClr val="002060"/>
                </a:solidFill>
              </a:rPr>
              <a:t>miércoles </a:t>
            </a:r>
            <a:r>
              <a:rPr lang="es-CL" sz="2800" b="1" u="sng" dirty="0" smtClean="0">
                <a:solidFill>
                  <a:srgbClr val="002060"/>
                </a:solidFill>
              </a:rPr>
              <a:t>17 </a:t>
            </a:r>
            <a:r>
              <a:rPr lang="es-CL" sz="2800" b="1" u="sng" dirty="0" smtClean="0">
                <a:solidFill>
                  <a:srgbClr val="002060"/>
                </a:solidFill>
              </a:rPr>
              <a:t>de </a:t>
            </a:r>
            <a:r>
              <a:rPr lang="es-CL" sz="2800" b="1" u="sng" dirty="0" smtClean="0">
                <a:solidFill>
                  <a:srgbClr val="002060"/>
                </a:solidFill>
              </a:rPr>
              <a:t>Junio</a:t>
            </a:r>
            <a:r>
              <a:rPr lang="es-CL" sz="2800" b="1" u="sng" dirty="0" smtClean="0">
                <a:solidFill>
                  <a:srgbClr val="002060"/>
                </a:solidFill>
              </a:rPr>
              <a:t> </a:t>
            </a:r>
            <a:r>
              <a:rPr lang="es-CL" sz="2800" b="1" u="sng" dirty="0" smtClean="0">
                <a:solidFill>
                  <a:srgbClr val="002060"/>
                </a:solidFill>
              </a:rPr>
              <a:t>de 2020</a:t>
            </a:r>
            <a:r>
              <a:rPr lang="es-CL" sz="2800" dirty="0" smtClean="0">
                <a:solidFill>
                  <a:srgbClr val="002060"/>
                </a:solidFill>
              </a:rPr>
              <a:t>,  se realizará </a:t>
            </a:r>
            <a:r>
              <a:rPr lang="es-CL" sz="2800" dirty="0">
                <a:solidFill>
                  <a:srgbClr val="002060"/>
                </a:solidFill>
              </a:rPr>
              <a:t>l</a:t>
            </a:r>
            <a:r>
              <a:rPr lang="es-CL" sz="2800" dirty="0" smtClean="0">
                <a:solidFill>
                  <a:srgbClr val="002060"/>
                </a:solidFill>
              </a:rPr>
              <a:t>a </a:t>
            </a:r>
            <a:r>
              <a:rPr lang="es-CL" sz="2800" b="1" u="sng" dirty="0">
                <a:solidFill>
                  <a:srgbClr val="002060"/>
                </a:solidFill>
              </a:rPr>
              <a:t>4</a:t>
            </a:r>
            <a:r>
              <a:rPr lang="es-CL" sz="2800" b="1" u="sng" dirty="0" smtClean="0">
                <a:solidFill>
                  <a:srgbClr val="002060"/>
                </a:solidFill>
              </a:rPr>
              <a:t>° </a:t>
            </a:r>
            <a:r>
              <a:rPr lang="es-CL" sz="2800" b="1" u="sng" dirty="0" smtClean="0">
                <a:solidFill>
                  <a:srgbClr val="002060"/>
                </a:solidFill>
              </a:rPr>
              <a:t>entrega, canastas de alimento Junaeb</a:t>
            </a:r>
            <a:r>
              <a:rPr lang="es-CL" sz="2800" dirty="0" smtClean="0">
                <a:solidFill>
                  <a:srgbClr val="002060"/>
                </a:solidFill>
              </a:rPr>
              <a:t>, </a:t>
            </a:r>
          </a:p>
          <a:p>
            <a:endParaRPr lang="es-CL" sz="800" dirty="0" smtClean="0">
              <a:solidFill>
                <a:srgbClr val="002060"/>
              </a:solidFill>
            </a:endParaRPr>
          </a:p>
          <a:p>
            <a:r>
              <a:rPr lang="es-CL" sz="2800" dirty="0" smtClean="0">
                <a:solidFill>
                  <a:srgbClr val="002060"/>
                </a:solidFill>
              </a:rPr>
              <a:t>Los beneficiarios serán contactados telefónicamente, </a:t>
            </a:r>
          </a:p>
          <a:p>
            <a:r>
              <a:rPr lang="es-CL" sz="2800" dirty="0" smtClean="0">
                <a:solidFill>
                  <a:srgbClr val="002060"/>
                </a:solidFill>
              </a:rPr>
              <a:t>ante dudas, consulte al correo electrónico:</a:t>
            </a:r>
          </a:p>
          <a:p>
            <a:r>
              <a:rPr lang="es-CL" sz="2400" dirty="0" smtClean="0">
                <a:solidFill>
                  <a:srgbClr val="002060"/>
                </a:solidFill>
                <a:hlinkClick r:id="rId3"/>
              </a:rPr>
              <a:t>utpellencollegemaipu@gmail.com</a:t>
            </a:r>
            <a:endParaRPr lang="es-CL" sz="2400" dirty="0" smtClean="0">
              <a:solidFill>
                <a:srgbClr val="002060"/>
              </a:solidFill>
            </a:endParaRPr>
          </a:p>
          <a:p>
            <a:endParaRPr lang="es-CL" sz="700" dirty="0" smtClean="0">
              <a:solidFill>
                <a:srgbClr val="002060"/>
              </a:solidFill>
            </a:endParaRPr>
          </a:p>
          <a:p>
            <a:pPr algn="l"/>
            <a:r>
              <a:rPr lang="es-CL" sz="1800" dirty="0" smtClean="0">
                <a:solidFill>
                  <a:srgbClr val="002060"/>
                </a:solidFill>
              </a:rPr>
              <a:t>                            Saludos cordiales,  </a:t>
            </a:r>
          </a:p>
          <a:p>
            <a:r>
              <a:rPr lang="es-CL" sz="1800" dirty="0" smtClean="0">
                <a:solidFill>
                  <a:srgbClr val="002060"/>
                </a:solidFill>
              </a:rPr>
              <a:t>Evelyn Suárez Meza</a:t>
            </a:r>
          </a:p>
          <a:p>
            <a:r>
              <a:rPr lang="es-CL" sz="1800" dirty="0" smtClean="0">
                <a:solidFill>
                  <a:srgbClr val="002060"/>
                </a:solidFill>
              </a:rPr>
              <a:t>Directora </a:t>
            </a:r>
            <a:endParaRPr lang="es-CL" sz="1800" dirty="0">
              <a:solidFill>
                <a:srgbClr val="00206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772400" cy="936105"/>
          </a:xfrm>
        </p:spPr>
        <p:txBody>
          <a:bodyPr>
            <a:normAutofit/>
          </a:bodyPr>
          <a:lstStyle/>
          <a:p>
            <a:r>
              <a:rPr lang="es-CL" sz="5400" b="1" u="sng" smtClean="0">
                <a:solidFill>
                  <a:srgbClr val="002060"/>
                </a:solidFill>
              </a:rPr>
              <a:t>CANASTAS </a:t>
            </a:r>
            <a:r>
              <a:rPr lang="es-CL" sz="5400" b="1" u="sng" dirty="0" smtClean="0">
                <a:solidFill>
                  <a:srgbClr val="002060"/>
                </a:solidFill>
              </a:rPr>
              <a:t>DE ALIMENTO</a:t>
            </a:r>
            <a:endParaRPr lang="es-CL" sz="5400" b="1" u="sng" dirty="0">
              <a:solidFill>
                <a:srgbClr val="002060"/>
              </a:solidFill>
            </a:endParaRPr>
          </a:p>
        </p:txBody>
      </p:sp>
      <p:pic>
        <p:nvPicPr>
          <p:cNvPr id="1032" name="Picture 8" descr="C:\Users\Ellen College\Desktop\logo-maipu-400x4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7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CANASTAS DE ALIMENTO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svdfvfdvzfvzdfvzdfvz</dc:title>
  <dc:creator>Windows User</dc:creator>
  <cp:lastModifiedBy>Windows User</cp:lastModifiedBy>
  <cp:revision>10</cp:revision>
  <dcterms:created xsi:type="dcterms:W3CDTF">2020-05-20T02:05:04Z</dcterms:created>
  <dcterms:modified xsi:type="dcterms:W3CDTF">2020-06-16T03:51:54Z</dcterms:modified>
</cp:coreProperties>
</file>