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Century Gothic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enturyGothic-regular.fntdata"/><Relationship Id="rId14" Type="http://schemas.openxmlformats.org/officeDocument/2006/relationships/slide" Target="slides/slide10.xml"/><Relationship Id="rId17" Type="http://schemas.openxmlformats.org/officeDocument/2006/relationships/font" Target="fonts/CenturyGothic-italic.fntdata"/><Relationship Id="rId16" Type="http://schemas.openxmlformats.org/officeDocument/2006/relationships/font" Target="fonts/CenturyGothic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CenturyGothic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panorámica con descripción">
  <p:cSld name="Imagen panorámica con descripció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/>
          <p:nvPr>
            <p:ph idx="2" type="pic"/>
          </p:nvPr>
        </p:nvSpPr>
        <p:spPr>
          <a:xfrm>
            <a:off x="1154955" y="685799"/>
            <a:ext cx="8825658" cy="3640667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8" name="Google Shape;78;p1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descripción">
  <p:cSld name="Título y descripció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4" name="Google Shape;84;p1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 con descripción">
  <p:cSld name="Cita con descripció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title"/>
          </p:nvPr>
        </p:nvSpPr>
        <p:spPr>
          <a:xfrm>
            <a:off x="1574800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" type="body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0" name="Google Shape;90;p13"/>
          <p:cNvSpPr txBox="1"/>
          <p:nvPr>
            <p:ph idx="2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1" name="Google Shape;91;p1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200" u="none" cap="none" strike="noStrike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200" u="none" cap="none" strike="noStrike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jeta de nombre">
  <p:cSld name="Tarjeta de nombr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1154954" y="3124201"/>
            <a:ext cx="8825659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1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na 3">
  <p:cSld name="Columna 3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5" name="Google Shape;105;p15"/>
          <p:cNvSpPr txBox="1"/>
          <p:nvPr>
            <p:ph idx="2" type="body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6" name="Google Shape;106;p15"/>
          <p:cNvSpPr txBox="1"/>
          <p:nvPr>
            <p:ph idx="3" type="body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7" name="Google Shape;107;p15"/>
          <p:cNvSpPr txBox="1"/>
          <p:nvPr>
            <p:ph idx="4" type="body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8" name="Google Shape;108;p15"/>
          <p:cNvSpPr txBox="1"/>
          <p:nvPr>
            <p:ph idx="5" type="body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9" name="Google Shape;109;p15"/>
          <p:cNvSpPr txBox="1"/>
          <p:nvPr>
            <p:ph idx="6" type="body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10" name="Google Shape;110;p15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" name="Google Shape;111;p15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p1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na de imagen 3">
  <p:cSld name="Columna de imagen 3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8" name="Google Shape;118;p16"/>
          <p:cNvSpPr/>
          <p:nvPr>
            <p:ph idx="2" type="pic"/>
          </p:nvPr>
        </p:nvSpPr>
        <p:spPr>
          <a:xfrm>
            <a:off x="652463" y="2209800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16"/>
          <p:cNvSpPr txBox="1"/>
          <p:nvPr>
            <p:ph idx="3" type="body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0" name="Google Shape;120;p16"/>
          <p:cNvSpPr txBox="1"/>
          <p:nvPr>
            <p:ph idx="4" type="body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1" name="Google Shape;121;p16"/>
          <p:cNvSpPr/>
          <p:nvPr>
            <p:ph idx="5" type="pic"/>
          </p:nvPr>
        </p:nvSpPr>
        <p:spPr>
          <a:xfrm>
            <a:off x="3889374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6"/>
          <p:cNvSpPr txBox="1"/>
          <p:nvPr>
            <p:ph idx="6" type="body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3" name="Google Shape;123;p16"/>
          <p:cNvSpPr txBox="1"/>
          <p:nvPr>
            <p:ph idx="7" type="body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4" name="Google Shape;124;p16"/>
          <p:cNvSpPr/>
          <p:nvPr>
            <p:ph idx="8" type="pic"/>
          </p:nvPr>
        </p:nvSpPr>
        <p:spPr>
          <a:xfrm>
            <a:off x="7124699" y="2209800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5" name="Google Shape;125;p16"/>
          <p:cNvSpPr txBox="1"/>
          <p:nvPr>
            <p:ph idx="9" type="body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26" name="Google Shape;126;p16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16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p1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7"/>
          <p:cNvSpPr txBox="1"/>
          <p:nvPr>
            <p:ph idx="1" type="body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1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8"/>
          <p:cNvSpPr txBox="1"/>
          <p:nvPr>
            <p:ph idx="1" type="body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1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EE52A4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4" name="Google Shape;44;p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0" name="Google Shape;50;p7"/>
          <p:cNvSpPr txBox="1"/>
          <p:nvPr>
            <p:ph idx="2" type="body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1" name="Google Shape;51;p7"/>
          <p:cNvSpPr txBox="1"/>
          <p:nvPr>
            <p:ph idx="3" type="body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2" name="Google Shape;52;p7"/>
          <p:cNvSpPr txBox="1"/>
          <p:nvPr>
            <p:ph idx="4" type="body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1154954" y="1447800"/>
            <a:ext cx="3401063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30200" lvl="0" marL="457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63" name="Google Shape;63;p9"/>
          <p:cNvSpPr txBox="1"/>
          <p:nvPr>
            <p:ph idx="2" type="body"/>
          </p:nvPr>
        </p:nvSpPr>
        <p:spPr>
          <a:xfrm>
            <a:off x="1154955" y="3129280"/>
            <a:ext cx="3401062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/>
          <p:nvPr>
            <p:ph idx="2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6.xml"/><Relationship Id="rId22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5.xml"/><Relationship Id="rId21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23" Type="http://schemas.openxmlformats.org/officeDocument/2006/relationships/theme" Target="../theme/theme1.xml"/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19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.xml"/><Relationship Id="rId1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2">
            <a:alphaModFix/>
          </a:blip>
          <a:srcRect b="0" l="3644" r="0" t="0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9B6BF2">
                  <a:alpha val="6666"/>
                </a:srgbClr>
              </a:gs>
              <a:gs pos="36000">
                <a:srgbClr val="9B6BF2">
                  <a:alpha val="5882"/>
                </a:srgbClr>
              </a:gs>
              <a:gs pos="69000">
                <a:srgbClr val="9B6BF2">
                  <a:alpha val="0"/>
                </a:srgbClr>
              </a:gs>
              <a:gs pos="100000">
                <a:srgbClr val="9B6BF2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  <p:sldLayoutId id="2147483661" r:id="rId19"/>
    <p:sldLayoutId id="2147483662" r:id="rId20"/>
    <p:sldLayoutId id="2147483663" r:id="rId21"/>
    <p:sldLayoutId id="2147483664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omic Sans MS"/>
              <a:buNone/>
            </a:pPr>
            <a:r>
              <a:rPr lang="es-CL" sz="3200">
                <a:latin typeface="Comic Sans MS"/>
                <a:ea typeface="Comic Sans MS"/>
                <a:cs typeface="Comic Sans MS"/>
                <a:sym typeface="Comic Sans MS"/>
              </a:rPr>
              <a:t>SEMANA DE LA CIENCIA Y LA TECNOLOGÍA </a:t>
            </a:r>
            <a:br>
              <a:rPr lang="es-CL" sz="320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s-CL" sz="2400">
                <a:latin typeface="Comic Sans MS"/>
                <a:ea typeface="Comic Sans MS"/>
                <a:cs typeface="Comic Sans MS"/>
                <a:sym typeface="Comic Sans MS"/>
              </a:rPr>
              <a:t>II MEDIO</a:t>
            </a:r>
            <a:br>
              <a:rPr lang="es-CL" sz="240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s-CL" sz="2400">
                <a:latin typeface="Comic Sans MS"/>
                <a:ea typeface="Comic Sans MS"/>
                <a:cs typeface="Comic Sans MS"/>
                <a:sym typeface="Comic Sans MS"/>
              </a:rPr>
              <a:t>PROYECTO: “MI MODELO DEL CÓSMOS”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8" name="Google Shape;14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1380" y="2369712"/>
            <a:ext cx="6568225" cy="3694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mic Sans MS"/>
              <a:buNone/>
            </a:pPr>
            <a:r>
              <a:rPr lang="es-CL" sz="3600">
                <a:latin typeface="Comic Sans MS"/>
                <a:ea typeface="Comic Sans MS"/>
                <a:cs typeface="Comic Sans MS"/>
                <a:sym typeface="Comic Sans MS"/>
              </a:rPr>
              <a:t>IGNACIA COVARRUBIAS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03" name="Google Shape;20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7128" y="1152983"/>
            <a:ext cx="3881102" cy="5174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omic Sans MS"/>
              <a:buNone/>
            </a:pPr>
            <a:r>
              <a:rPr lang="es-CL">
                <a:latin typeface="Comic Sans MS"/>
                <a:ea typeface="Comic Sans MS"/>
                <a:cs typeface="Comic Sans MS"/>
                <a:sym typeface="Comic Sans MS"/>
              </a:rPr>
              <a:t>MAXIMILIANO GUERRA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4" name="Google Shape;15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4165526" y="371232"/>
            <a:ext cx="3651950" cy="6486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>
            <p:ph type="title"/>
          </p:nvPr>
        </p:nvSpPr>
        <p:spPr>
          <a:xfrm>
            <a:off x="427170" y="813327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omic Sans MS"/>
              <a:buNone/>
            </a:pPr>
            <a:r>
              <a:rPr lang="es-CL">
                <a:latin typeface="Comic Sans MS"/>
                <a:ea typeface="Comic Sans MS"/>
                <a:cs typeface="Comic Sans MS"/>
                <a:sym typeface="Comic Sans MS"/>
              </a:rPr>
              <a:t>ALEXIS GUZMÁN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0" name="Google Shape;16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92956" y="452719"/>
            <a:ext cx="3315438" cy="5894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mic Sans MS"/>
              <a:buNone/>
            </a:pPr>
            <a:r>
              <a:rPr lang="es-CL" sz="3600">
                <a:latin typeface="Comic Sans MS"/>
                <a:ea typeface="Comic Sans MS"/>
                <a:cs typeface="Comic Sans MS"/>
                <a:sym typeface="Comic Sans MS"/>
              </a:rPr>
              <a:t>NICOLETT ORREGO Y FELIPE GARRIDO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6" name="Google Shape;16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1259" y="1628305"/>
            <a:ext cx="3294426" cy="4392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omic Sans MS"/>
              <a:buNone/>
            </a:pPr>
            <a:r>
              <a:rPr lang="es-CL">
                <a:latin typeface="Comic Sans MS"/>
                <a:ea typeface="Comic Sans MS"/>
                <a:cs typeface="Comic Sans MS"/>
                <a:sym typeface="Comic Sans MS"/>
              </a:rPr>
              <a:t>MARLEN ORTIZ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2" name="Google Shape;17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8011" y="1649746"/>
            <a:ext cx="5374923" cy="4609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omic Sans MS"/>
              <a:buNone/>
            </a:pPr>
            <a:r>
              <a:rPr lang="es-CL">
                <a:latin typeface="Comic Sans MS"/>
                <a:ea typeface="Comic Sans MS"/>
                <a:cs typeface="Comic Sans MS"/>
                <a:sym typeface="Comic Sans MS"/>
              </a:rPr>
              <a:t>MARCELO JIMENEZ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8" name="Google Shape;17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2135" y="1619518"/>
            <a:ext cx="7422524" cy="4175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omic Sans MS"/>
              <a:buNone/>
            </a:pPr>
            <a:r>
              <a:rPr lang="es-CL">
                <a:latin typeface="Comic Sans MS"/>
                <a:ea typeface="Comic Sans MS"/>
                <a:cs typeface="Comic Sans MS"/>
                <a:sym typeface="Comic Sans MS"/>
              </a:rPr>
              <a:t>BRAYAN BUSTOS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84" name="Google Shape;18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5690" y="590815"/>
            <a:ext cx="3291341" cy="5846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/>
          <p:nvPr>
            <p:ph type="title"/>
          </p:nvPr>
        </p:nvSpPr>
        <p:spPr>
          <a:xfrm>
            <a:off x="787779" y="658780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omic Sans MS"/>
              <a:buNone/>
            </a:pPr>
            <a:r>
              <a:rPr lang="es-CL">
                <a:latin typeface="Comic Sans MS"/>
                <a:ea typeface="Comic Sans MS"/>
                <a:cs typeface="Comic Sans MS"/>
                <a:sym typeface="Comic Sans MS"/>
              </a:rPr>
              <a:t>CELSO VALDÉS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90" name="Google Shape;19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4740069" y="411024"/>
            <a:ext cx="3654607" cy="7423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omic Sans MS"/>
              <a:buNone/>
            </a:pPr>
            <a:r>
              <a:rPr lang="es-CL" sz="3200">
                <a:latin typeface="Comic Sans MS"/>
                <a:ea typeface="Comic Sans MS"/>
                <a:cs typeface="Comic Sans MS"/>
                <a:sym typeface="Comic Sans MS"/>
              </a:rPr>
              <a:t>KATERIN Y MARÍA GUADALUPE ARENAS</a:t>
            </a:r>
            <a:endParaRPr sz="3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807" y="1682317"/>
            <a:ext cx="4994835" cy="3746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73887" y="1493949"/>
            <a:ext cx="3655991" cy="4874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